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4"/>
  </p:sldMasterIdLst>
  <p:notesMasterIdLst>
    <p:notesMasterId r:id="rId17"/>
  </p:notesMasterIdLst>
  <p:sldIdLst>
    <p:sldId id="256" r:id="rId5"/>
    <p:sldId id="268" r:id="rId6"/>
    <p:sldId id="279" r:id="rId7"/>
    <p:sldId id="291" r:id="rId8"/>
    <p:sldId id="306" r:id="rId9"/>
    <p:sldId id="307" r:id="rId10"/>
    <p:sldId id="308" r:id="rId11"/>
    <p:sldId id="320" r:id="rId12"/>
    <p:sldId id="280" r:id="rId13"/>
    <p:sldId id="330" r:id="rId14"/>
    <p:sldId id="331" r:id="rId15"/>
    <p:sldId id="332" r:id="rId1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 Griffiths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ADCC69-7A13-8547-8A9F-F85742966DD2}" v="3" dt="2023-06-28T18:32:03.255"/>
  </p1510:revLst>
</p1510:revInfo>
</file>

<file path=ppt/tableStyles.xml><?xml version="1.0" encoding="utf-8"?>
<a:tblStyleLst xmlns:a="http://schemas.openxmlformats.org/drawingml/2006/main" def="{233DB0D1-3829-4386-BB9A-606076A0DCE9}">
  <a:tblStyle styleId="{233DB0D1-3829-4386-BB9A-606076A0DCE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4" autoAdjust="0"/>
    <p:restoredTop sz="89713" autoAdjust="0"/>
  </p:normalViewPr>
  <p:slideViewPr>
    <p:cSldViewPr snapToGrid="0">
      <p:cViewPr varScale="1">
        <p:scale>
          <a:sx n="99" d="100"/>
          <a:sy n="99" d="100"/>
        </p:scale>
        <p:origin x="193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en Griffiths" userId="31846bec-26a4-48b8-955e-9b1f2ac75211" providerId="ADAL" clId="{1FADCC69-7A13-8547-8A9F-F85742966DD2}"/>
    <pc:docChg chg="undo redo custSel modSld modMainMaster">
      <pc:chgData name="Glen Griffiths" userId="31846bec-26a4-48b8-955e-9b1f2ac75211" providerId="ADAL" clId="{1FADCC69-7A13-8547-8A9F-F85742966DD2}" dt="2023-06-28T18:58:59.093" v="333" actId="20577"/>
      <pc:docMkLst>
        <pc:docMk/>
      </pc:docMkLst>
      <pc:sldChg chg="addSp delSp modSp mod">
        <pc:chgData name="Glen Griffiths" userId="31846bec-26a4-48b8-955e-9b1f2ac75211" providerId="ADAL" clId="{1FADCC69-7A13-8547-8A9F-F85742966DD2}" dt="2023-06-28T18:58:59.093" v="333" actId="20577"/>
        <pc:sldMkLst>
          <pc:docMk/>
          <pc:sldMk cId="0" sldId="257"/>
        </pc:sldMkLst>
        <pc:spChg chg="add mod">
          <ac:chgData name="Glen Griffiths" userId="31846bec-26a4-48b8-955e-9b1f2ac75211" providerId="ADAL" clId="{1FADCC69-7A13-8547-8A9F-F85742966DD2}" dt="2023-06-28T18:58:59.093" v="333" actId="20577"/>
          <ac:spMkLst>
            <pc:docMk/>
            <pc:sldMk cId="0" sldId="257"/>
            <ac:spMk id="3" creationId="{318FB108-E392-15B0-5F16-6CCD8806DC70}"/>
          </ac:spMkLst>
        </pc:spChg>
        <pc:spChg chg="del">
          <ac:chgData name="Glen Griffiths" userId="31846bec-26a4-48b8-955e-9b1f2ac75211" providerId="ADAL" clId="{1FADCC69-7A13-8547-8A9F-F85742966DD2}" dt="2023-06-28T18:28:12.209" v="71" actId="478"/>
          <ac:spMkLst>
            <pc:docMk/>
            <pc:sldMk cId="0" sldId="257"/>
            <ac:spMk id="28" creationId="{00000000-0000-0000-0000-000000000000}"/>
          </ac:spMkLst>
        </pc:spChg>
      </pc:sldChg>
      <pc:sldChg chg="addSp delSp modSp mod">
        <pc:chgData name="Glen Griffiths" userId="31846bec-26a4-48b8-955e-9b1f2ac75211" providerId="ADAL" clId="{1FADCC69-7A13-8547-8A9F-F85742966DD2}" dt="2023-06-28T18:28:48.702" v="118" actId="20577"/>
        <pc:sldMkLst>
          <pc:docMk/>
          <pc:sldMk cId="0" sldId="259"/>
        </pc:sldMkLst>
        <pc:spChg chg="add mod">
          <ac:chgData name="Glen Griffiths" userId="31846bec-26a4-48b8-955e-9b1f2ac75211" providerId="ADAL" clId="{1FADCC69-7A13-8547-8A9F-F85742966DD2}" dt="2023-06-28T18:28:48.702" v="118" actId="20577"/>
          <ac:spMkLst>
            <pc:docMk/>
            <pc:sldMk cId="0" sldId="259"/>
            <ac:spMk id="3" creationId="{C241022D-D848-C22C-B3F5-9C30DFE25B8D}"/>
          </ac:spMkLst>
        </pc:spChg>
        <pc:spChg chg="del">
          <ac:chgData name="Glen Griffiths" userId="31846bec-26a4-48b8-955e-9b1f2ac75211" providerId="ADAL" clId="{1FADCC69-7A13-8547-8A9F-F85742966DD2}" dt="2023-06-28T18:28:38.111" v="94" actId="478"/>
          <ac:spMkLst>
            <pc:docMk/>
            <pc:sldMk cId="0" sldId="259"/>
            <ac:spMk id="71" creationId="{00000000-0000-0000-0000-000000000000}"/>
          </ac:spMkLst>
        </pc:spChg>
      </pc:sldChg>
      <pc:sldChg chg="addSp delSp modSp mod">
        <pc:chgData name="Glen Griffiths" userId="31846bec-26a4-48b8-955e-9b1f2ac75211" providerId="ADAL" clId="{1FADCC69-7A13-8547-8A9F-F85742966DD2}" dt="2023-06-28T18:29:58.146" v="145" actId="478"/>
        <pc:sldMkLst>
          <pc:docMk/>
          <pc:sldMk cId="0" sldId="261"/>
        </pc:sldMkLst>
        <pc:spChg chg="add del">
          <ac:chgData name="Glen Griffiths" userId="31846bec-26a4-48b8-955e-9b1f2ac75211" providerId="ADAL" clId="{1FADCC69-7A13-8547-8A9F-F85742966DD2}" dt="2023-06-28T18:29:30.317" v="132" actId="22"/>
          <ac:spMkLst>
            <pc:docMk/>
            <pc:sldMk cId="0" sldId="261"/>
            <ac:spMk id="4" creationId="{F2659C01-6789-BF66-00FE-51E6AFC09B95}"/>
          </ac:spMkLst>
        </pc:spChg>
        <pc:spChg chg="add mod">
          <ac:chgData name="Glen Griffiths" userId="31846bec-26a4-48b8-955e-9b1f2ac75211" providerId="ADAL" clId="{1FADCC69-7A13-8547-8A9F-F85742966DD2}" dt="2023-06-28T18:29:54.517" v="144" actId="404"/>
          <ac:spMkLst>
            <pc:docMk/>
            <pc:sldMk cId="0" sldId="261"/>
            <ac:spMk id="5" creationId="{F3C5F15B-A6E4-EFFE-E49C-9E539C62125F}"/>
          </ac:spMkLst>
        </pc:spChg>
        <pc:spChg chg="del mod">
          <ac:chgData name="Glen Griffiths" userId="31846bec-26a4-48b8-955e-9b1f2ac75211" providerId="ADAL" clId="{1FADCC69-7A13-8547-8A9F-F85742966DD2}" dt="2023-06-28T18:29:58.146" v="145" actId="478"/>
          <ac:spMkLst>
            <pc:docMk/>
            <pc:sldMk cId="0" sldId="261"/>
            <ac:spMk id="118" creationId="{00000000-0000-0000-0000-000000000000}"/>
          </ac:spMkLst>
        </pc:spChg>
      </pc:sldChg>
      <pc:sldChg chg="addSp delSp modSp mod">
        <pc:chgData name="Glen Griffiths" userId="31846bec-26a4-48b8-955e-9b1f2ac75211" providerId="ADAL" clId="{1FADCC69-7A13-8547-8A9F-F85742966DD2}" dt="2023-06-28T18:58:30.771" v="287" actId="20577"/>
        <pc:sldMkLst>
          <pc:docMk/>
          <pc:sldMk cId="2833518218" sldId="262"/>
        </pc:sldMkLst>
        <pc:spChg chg="add mod">
          <ac:chgData name="Glen Griffiths" userId="31846bec-26a4-48b8-955e-9b1f2ac75211" providerId="ADAL" clId="{1FADCC69-7A13-8547-8A9F-F85742966DD2}" dt="2023-06-28T18:58:30.771" v="287" actId="20577"/>
          <ac:spMkLst>
            <pc:docMk/>
            <pc:sldMk cId="2833518218" sldId="262"/>
            <ac:spMk id="9" creationId="{42721FA5-27E4-DC68-6C8A-3E86D98F297F}"/>
          </ac:spMkLst>
        </pc:spChg>
        <pc:spChg chg="del">
          <ac:chgData name="Glen Griffiths" userId="31846bec-26a4-48b8-955e-9b1f2ac75211" providerId="ADAL" clId="{1FADCC69-7A13-8547-8A9F-F85742966DD2}" dt="2023-06-28T18:27:16.544" v="2" actId="478"/>
          <ac:spMkLst>
            <pc:docMk/>
            <pc:sldMk cId="2833518218" sldId="262"/>
            <ac:spMk id="28" creationId="{00000000-0000-0000-0000-000000000000}"/>
          </ac:spMkLst>
        </pc:spChg>
      </pc:sldChg>
      <pc:sldChg chg="addSp delSp modSp mod">
        <pc:chgData name="Glen Griffiths" userId="31846bec-26a4-48b8-955e-9b1f2ac75211" providerId="ADAL" clId="{1FADCC69-7A13-8547-8A9F-F85742966DD2}" dt="2023-06-28T18:58:40.015" v="300" actId="20577"/>
        <pc:sldMkLst>
          <pc:docMk/>
          <pc:sldMk cId="4252687618" sldId="263"/>
        </pc:sldMkLst>
        <pc:spChg chg="add mod">
          <ac:chgData name="Glen Griffiths" userId="31846bec-26a4-48b8-955e-9b1f2ac75211" providerId="ADAL" clId="{1FADCC69-7A13-8547-8A9F-F85742966DD2}" dt="2023-06-28T18:58:40.015" v="300" actId="20577"/>
          <ac:spMkLst>
            <pc:docMk/>
            <pc:sldMk cId="4252687618" sldId="263"/>
            <ac:spMk id="3" creationId="{75B6C2BB-D249-98E1-5900-C66C1621340F}"/>
          </ac:spMkLst>
        </pc:spChg>
        <pc:spChg chg="del">
          <ac:chgData name="Glen Griffiths" userId="31846bec-26a4-48b8-955e-9b1f2ac75211" providerId="ADAL" clId="{1FADCC69-7A13-8547-8A9F-F85742966DD2}" dt="2023-06-28T18:27:57.542" v="39" actId="478"/>
          <ac:spMkLst>
            <pc:docMk/>
            <pc:sldMk cId="4252687618" sldId="263"/>
            <ac:spMk id="28" creationId="{00000000-0000-0000-0000-000000000000}"/>
          </ac:spMkLst>
        </pc:spChg>
      </pc:sldChg>
      <pc:sldChg chg="addSp delSp modSp mod">
        <pc:chgData name="Glen Griffiths" userId="31846bec-26a4-48b8-955e-9b1f2ac75211" providerId="ADAL" clId="{1FADCC69-7A13-8547-8A9F-F85742966DD2}" dt="2023-06-28T18:28:29.213" v="93" actId="20577"/>
        <pc:sldMkLst>
          <pc:docMk/>
          <pc:sldMk cId="450718648" sldId="264"/>
        </pc:sldMkLst>
        <pc:spChg chg="add mod">
          <ac:chgData name="Glen Griffiths" userId="31846bec-26a4-48b8-955e-9b1f2ac75211" providerId="ADAL" clId="{1FADCC69-7A13-8547-8A9F-F85742966DD2}" dt="2023-06-28T18:28:29.213" v="93" actId="20577"/>
          <ac:spMkLst>
            <pc:docMk/>
            <pc:sldMk cId="450718648" sldId="264"/>
            <ac:spMk id="3" creationId="{229DF833-EE97-A067-575D-D4774A4AF02F}"/>
          </ac:spMkLst>
        </pc:spChg>
        <pc:spChg chg="add del">
          <ac:chgData name="Glen Griffiths" userId="31846bec-26a4-48b8-955e-9b1f2ac75211" providerId="ADAL" clId="{1FADCC69-7A13-8547-8A9F-F85742966DD2}" dt="2023-06-28T18:28:22.135" v="77" actId="22"/>
          <ac:spMkLst>
            <pc:docMk/>
            <pc:sldMk cId="450718648" sldId="264"/>
            <ac:spMk id="5" creationId="{A816EA64-4C98-E37D-C1F9-4D721472D424}"/>
          </ac:spMkLst>
        </pc:spChg>
        <pc:spChg chg="del">
          <ac:chgData name="Glen Griffiths" userId="31846bec-26a4-48b8-955e-9b1f2ac75211" providerId="ADAL" clId="{1FADCC69-7A13-8547-8A9F-F85742966DD2}" dt="2023-06-28T18:28:20.907" v="75" actId="478"/>
          <ac:spMkLst>
            <pc:docMk/>
            <pc:sldMk cId="450718648" sldId="264"/>
            <ac:spMk id="50" creationId="{00000000-0000-0000-0000-000000000000}"/>
          </ac:spMkLst>
        </pc:spChg>
      </pc:sldChg>
      <pc:sldChg chg="addSp delSp modSp mod">
        <pc:chgData name="Glen Griffiths" userId="31846bec-26a4-48b8-955e-9b1f2ac75211" providerId="ADAL" clId="{1FADCC69-7A13-8547-8A9F-F85742966DD2}" dt="2023-06-28T18:30:30.403" v="209" actId="20577"/>
        <pc:sldMkLst>
          <pc:docMk/>
          <pc:sldMk cId="3515242038" sldId="266"/>
        </pc:sldMkLst>
        <pc:spChg chg="add del mod">
          <ac:chgData name="Glen Griffiths" userId="31846bec-26a4-48b8-955e-9b1f2ac75211" providerId="ADAL" clId="{1FADCC69-7A13-8547-8A9F-F85742966DD2}" dt="2023-06-28T18:30:30.403" v="209" actId="20577"/>
          <ac:spMkLst>
            <pc:docMk/>
            <pc:sldMk cId="3515242038" sldId="266"/>
            <ac:spMk id="5" creationId="{E260E352-1741-AB49-59B9-9721339651C3}"/>
          </ac:spMkLst>
        </pc:spChg>
        <pc:spChg chg="add del">
          <ac:chgData name="Glen Griffiths" userId="31846bec-26a4-48b8-955e-9b1f2ac75211" providerId="ADAL" clId="{1FADCC69-7A13-8547-8A9F-F85742966DD2}" dt="2023-06-28T18:30:11.050" v="150" actId="478"/>
          <ac:spMkLst>
            <pc:docMk/>
            <pc:sldMk cId="3515242038" sldId="266"/>
            <ac:spMk id="50" creationId="{00000000-0000-0000-0000-000000000000}"/>
          </ac:spMkLst>
        </pc:spChg>
      </pc:sldChg>
      <pc:sldChg chg="addSp delSp modSp mod">
        <pc:chgData name="Glen Griffiths" userId="31846bec-26a4-48b8-955e-9b1f2ac75211" providerId="ADAL" clId="{1FADCC69-7A13-8547-8A9F-F85742966DD2}" dt="2023-06-28T18:32:18.009" v="271" actId="20577"/>
        <pc:sldMkLst>
          <pc:docMk/>
          <pc:sldMk cId="548175185" sldId="267"/>
        </pc:sldMkLst>
        <pc:spChg chg="add del mod">
          <ac:chgData name="Glen Griffiths" userId="31846bec-26a4-48b8-955e-9b1f2ac75211" providerId="ADAL" clId="{1FADCC69-7A13-8547-8A9F-F85742966DD2}" dt="2023-06-28T18:32:02.858" v="239" actId="478"/>
          <ac:spMkLst>
            <pc:docMk/>
            <pc:sldMk cId="548175185" sldId="267"/>
            <ac:spMk id="3" creationId="{A55D86CD-762C-4F2E-6B4D-DF7F18A045B4}"/>
          </ac:spMkLst>
        </pc:spChg>
        <pc:spChg chg="add mod">
          <ac:chgData name="Glen Griffiths" userId="31846bec-26a4-48b8-955e-9b1f2ac75211" providerId="ADAL" clId="{1FADCC69-7A13-8547-8A9F-F85742966DD2}" dt="2023-06-28T18:32:18.009" v="271" actId="20577"/>
          <ac:spMkLst>
            <pc:docMk/>
            <pc:sldMk cId="548175185" sldId="267"/>
            <ac:spMk id="6" creationId="{6E0C375D-8D95-6C4C-BA3A-8B23BF9CAB3D}"/>
          </ac:spMkLst>
        </pc:spChg>
        <pc:spChg chg="del mod">
          <ac:chgData name="Glen Griffiths" userId="31846bec-26a4-48b8-955e-9b1f2ac75211" providerId="ADAL" clId="{1FADCC69-7A13-8547-8A9F-F85742966DD2}" dt="2023-06-28T18:31:59.970" v="238" actId="478"/>
          <ac:spMkLst>
            <pc:docMk/>
            <pc:sldMk cId="548175185" sldId="267"/>
            <ac:spMk id="50" creationId="{00000000-0000-0000-0000-000000000000}"/>
          </ac:spMkLst>
        </pc:spChg>
      </pc:sldChg>
      <pc:sldChg chg="addSp delSp modSp mod">
        <pc:chgData name="Glen Griffiths" userId="31846bec-26a4-48b8-955e-9b1f2ac75211" providerId="ADAL" clId="{1FADCC69-7A13-8547-8A9F-F85742966DD2}" dt="2023-06-28T18:29:15.073" v="129" actId="20577"/>
        <pc:sldMkLst>
          <pc:docMk/>
          <pc:sldMk cId="1021243998" sldId="268"/>
        </pc:sldMkLst>
        <pc:spChg chg="add mod">
          <ac:chgData name="Glen Griffiths" userId="31846bec-26a4-48b8-955e-9b1f2ac75211" providerId="ADAL" clId="{1FADCC69-7A13-8547-8A9F-F85742966DD2}" dt="2023-06-28T18:29:15.073" v="129" actId="20577"/>
          <ac:spMkLst>
            <pc:docMk/>
            <pc:sldMk cId="1021243998" sldId="268"/>
            <ac:spMk id="4" creationId="{8E82435A-B8AC-ED5B-2F88-A8EFAD84AB7E}"/>
          </ac:spMkLst>
        </pc:spChg>
        <pc:spChg chg="del">
          <ac:chgData name="Glen Griffiths" userId="31846bec-26a4-48b8-955e-9b1f2ac75211" providerId="ADAL" clId="{1FADCC69-7A13-8547-8A9F-F85742966DD2}" dt="2023-06-28T18:29:09.455" v="123" actId="478"/>
          <ac:spMkLst>
            <pc:docMk/>
            <pc:sldMk cId="1021243998" sldId="268"/>
            <ac:spMk id="28" creationId="{00000000-0000-0000-0000-000000000000}"/>
          </ac:spMkLst>
        </pc:spChg>
      </pc:sldChg>
      <pc:sldMasterChg chg="modSldLayout">
        <pc:chgData name="Glen Griffiths" userId="31846bec-26a4-48b8-955e-9b1f2ac75211" providerId="ADAL" clId="{1FADCC69-7A13-8547-8A9F-F85742966DD2}" dt="2023-06-28T18:27:10.795" v="1"/>
        <pc:sldMasterMkLst>
          <pc:docMk/>
          <pc:sldMasterMk cId="0" sldId="2147483650"/>
        </pc:sldMasterMkLst>
        <pc:sldLayoutChg chg="addSp delSp modSp mod">
          <pc:chgData name="Glen Griffiths" userId="31846bec-26a4-48b8-955e-9b1f2ac75211" providerId="ADAL" clId="{1FADCC69-7A13-8547-8A9F-F85742966DD2}" dt="2023-06-28T18:27:10.795" v="1"/>
          <pc:sldLayoutMkLst>
            <pc:docMk/>
            <pc:sldMasterMk cId="0" sldId="2147483650"/>
            <pc:sldLayoutMk cId="0" sldId="2147483649"/>
          </pc:sldLayoutMkLst>
          <pc:spChg chg="add mod">
            <ac:chgData name="Glen Griffiths" userId="31846bec-26a4-48b8-955e-9b1f2ac75211" providerId="ADAL" clId="{1FADCC69-7A13-8547-8A9F-F85742966DD2}" dt="2023-06-28T18:27:10.795" v="1"/>
            <ac:spMkLst>
              <pc:docMk/>
              <pc:sldMasterMk cId="0" sldId="2147483650"/>
              <pc:sldLayoutMk cId="0" sldId="2147483649"/>
              <ac:spMk id="2" creationId="{E12BD61C-35C2-44BA-0557-AE852896D28F}"/>
            </ac:spMkLst>
          </pc:spChg>
          <pc:spChg chg="del">
            <ac:chgData name="Glen Griffiths" userId="31846bec-26a4-48b8-955e-9b1f2ac75211" providerId="ADAL" clId="{1FADCC69-7A13-8547-8A9F-F85742966DD2}" dt="2023-06-28T18:27:10.317" v="0" actId="478"/>
            <ac:spMkLst>
              <pc:docMk/>
              <pc:sldMasterMk cId="0" sldId="2147483650"/>
              <pc:sldLayoutMk cId="0" sldId="2147483649"/>
              <ac:spMk id="19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2528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4857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760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3410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4807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9321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2824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6752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oster of a person's head with icons&#10;&#10;Description automatically generated">
            <a:extLst>
              <a:ext uri="{FF2B5EF4-FFF2-40B4-BE49-F238E27FC236}">
                <a16:creationId xmlns:a16="http://schemas.microsoft.com/office/drawing/2014/main" id="{AC54E191-2F02-A39D-6208-FAF1669A2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925" r="1679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userDrawn="1">
  <p:cSld name="Title and Vertical 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creen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143947A0-C000-1D49-0F82-7A3268A047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585" r="16698"/>
          <a:stretch/>
        </p:blipFill>
        <p:spPr>
          <a:xfrm>
            <a:off x="0" y="0"/>
            <a:ext cx="9144000" cy="6618246"/>
          </a:xfrm>
          <a:prstGeom prst="rect">
            <a:avLst/>
          </a:prstGeom>
        </p:spPr>
      </p:pic>
      <p:sp>
        <p:nvSpPr>
          <p:cNvPr id="2" name="Google Shape;19;p3">
            <a:extLst>
              <a:ext uri="{FF2B5EF4-FFF2-40B4-BE49-F238E27FC236}">
                <a16:creationId xmlns:a16="http://schemas.microsoft.com/office/drawing/2014/main" id="{E12BD61C-35C2-44BA-0557-AE852896D2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7886" y="193613"/>
            <a:ext cx="7475845" cy="40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None/>
              <a:defRPr sz="2400" b="0" i="0">
                <a:solidFill>
                  <a:schemeClr val="lt1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7" Type="http://schemas.openxmlformats.org/officeDocument/2006/relationships/image" Target="../media/image24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Year 11 IT Theory 1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6" y="923959"/>
            <a:ext cx="4625741" cy="576884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35" y="923959"/>
            <a:ext cx="3023784" cy="4060737"/>
          </a:xfrm>
          <a:prstGeom prst="rect">
            <a:avLst/>
          </a:prstGeom>
        </p:spPr>
      </p:pic>
      <p:pic>
        <p:nvPicPr>
          <p:cNvPr id="7" name="Picture 6" descr="Mirai-Botnet zielt auf Sierra-Wireless-Produkt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35" y="5310341"/>
            <a:ext cx="3023784" cy="1006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009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Year 11 IT Theory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87127" y="6151418"/>
            <a:ext cx="2392218" cy="8959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4" y="944792"/>
            <a:ext cx="4304311" cy="3193723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80" y="3528255"/>
            <a:ext cx="4671465" cy="3071126"/>
          </a:xfrm>
          <a:prstGeom prst="rect">
            <a:avLst/>
          </a:prstGeom>
        </p:spPr>
      </p:pic>
      <p:pic>
        <p:nvPicPr>
          <p:cNvPr id="9" name="Picture 8" descr="Hacker - Wikine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73" y="4624870"/>
            <a:ext cx="1857983" cy="1265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Hacking Credit Card Free Stock Photo - Public Domain Picture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489" y="4624870"/>
            <a:ext cx="1892595" cy="1265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www.theukrules.co.uk/wp-content/uploads/2023/05/safe-computer-use-at-wor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61" y="1133457"/>
            <a:ext cx="3008935" cy="2166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Copyright 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236" y="1734320"/>
            <a:ext cx="964707" cy="96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64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Year 11 IT Theory 3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41" y="939087"/>
            <a:ext cx="8626588" cy="393226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THE MARK OF THE BEAST IS AT THE DOOR – ID2020 Implants – Vaccines – Eye ..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5598" r="6893"/>
          <a:stretch/>
        </p:blipFill>
        <p:spPr>
          <a:xfrm>
            <a:off x="2341498" y="3213716"/>
            <a:ext cx="606532" cy="711877"/>
          </a:xfrm>
          <a:prstGeom prst="rect">
            <a:avLst/>
          </a:prstGeom>
        </p:spPr>
      </p:pic>
      <p:pic>
        <p:nvPicPr>
          <p:cNvPr id="12" name="Picture 11" descr="iOS : Tip วิธีเช็คอีเมล์ @ iCloud บน iPhone, iPod, iPad และคอมพิวเตอร์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74" y="3925593"/>
            <a:ext cx="1668407" cy="797327"/>
          </a:xfrm>
          <a:prstGeom prst="rect">
            <a:avLst/>
          </a:prstGeom>
        </p:spPr>
      </p:pic>
      <p:pic>
        <p:nvPicPr>
          <p:cNvPr id="13" name="Picture 12" descr="Download Black Email Png HQ PNG Image | FreePNGIm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1" y="5027129"/>
            <a:ext cx="1298949" cy="1298949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74" y="5212121"/>
            <a:ext cx="958671" cy="944642"/>
          </a:xfrm>
          <a:prstGeom prst="rect">
            <a:avLst/>
          </a:prstGeom>
        </p:spPr>
      </p:pic>
      <p:pic>
        <p:nvPicPr>
          <p:cNvPr id="3" name="Picture 2" descr="Benefits of Virtual Private Network (VPN): Means to Security and ..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8" y="5212122"/>
            <a:ext cx="1680454" cy="944642"/>
          </a:xfrm>
          <a:prstGeom prst="rect">
            <a:avLst/>
          </a:prstGeom>
        </p:spPr>
      </p:pic>
      <p:pic>
        <p:nvPicPr>
          <p:cNvPr id="4" name="Picture 3" descr="How to Host a Zoom Meeting: Set Up, Invite, Claim Host, &amp; More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4" t="7271" r="20296" b="16041"/>
          <a:stretch/>
        </p:blipFill>
        <p:spPr>
          <a:xfrm>
            <a:off x="4889241" y="5212121"/>
            <a:ext cx="1147665" cy="1005817"/>
          </a:xfrm>
          <a:prstGeom prst="rect">
            <a:avLst/>
          </a:prstGeom>
        </p:spPr>
      </p:pic>
      <p:pic>
        <p:nvPicPr>
          <p:cNvPr id="7" name="Picture 6" descr="Tutte le novità di iOS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60" y="5123204"/>
            <a:ext cx="807754" cy="1094734"/>
          </a:xfrm>
          <a:prstGeom prst="rect">
            <a:avLst/>
          </a:prstGeom>
        </p:spPr>
      </p:pic>
      <p:pic>
        <p:nvPicPr>
          <p:cNvPr id="8" name="Picture 7" descr="CSA Z432 Archives - Page 2 of 5 - Machinery Safety 10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23" y="5212121"/>
            <a:ext cx="1062525" cy="100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81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/>
        </p:nvSpPr>
        <p:spPr>
          <a:xfrm>
            <a:off x="147781" y="4093370"/>
            <a:ext cx="151476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43"/>
          <a:stretch/>
        </p:blipFill>
        <p:spPr>
          <a:xfrm>
            <a:off x="26378" y="1138369"/>
            <a:ext cx="9117622" cy="4690931"/>
          </a:xfrm>
          <a:prstGeom prst="rect">
            <a:avLst/>
          </a:prstGeom>
          <a:solidFill>
            <a:srgbClr val="286AA5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E82435A-B8AC-ED5B-2F88-A8EFAD84A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Year 10 IT Half Term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243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/>
        </p:nvSpPr>
        <p:spPr>
          <a:xfrm>
            <a:off x="147781" y="4093370"/>
            <a:ext cx="151476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754"/>
            <a:ext cx="9060992" cy="450778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CFAEDAB-5189-A624-5769-C1687570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Year 10 IT Half Term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24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899"/>
            <a:ext cx="9144000" cy="4546202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967BA601-F359-C941-4065-21FF7725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886" y="193613"/>
            <a:ext cx="7475845" cy="404701"/>
          </a:xfrm>
        </p:spPr>
        <p:txBody>
          <a:bodyPr/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venir"/>
              <a:buNone/>
            </a:pPr>
            <a:r>
              <a:rPr lang="en-GB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10 IT Half Term 3</a:t>
            </a:r>
            <a:br>
              <a:rPr lang="en-GB" dirty="0"/>
            </a:br>
            <a:r>
              <a:rPr lang="en-GB" sz="18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Creating a model and manipulating data</a:t>
            </a:r>
            <a:endParaRPr lang="en-GB" sz="24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856613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878"/>
            <a:ext cx="9144000" cy="4558243"/>
          </a:xfrm>
          <a:prstGeom prst="rect">
            <a:avLst/>
          </a:prstGeom>
        </p:spPr>
      </p:pic>
      <p:sp>
        <p:nvSpPr>
          <p:cNvPr id="3" name="Title 11">
            <a:extLst>
              <a:ext uri="{FF2B5EF4-FFF2-40B4-BE49-F238E27FC236}">
                <a16:creationId xmlns:a16="http://schemas.microsoft.com/office/drawing/2014/main" id="{EC33B71E-D7F6-A348-9DDD-9E518842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886" y="193613"/>
            <a:ext cx="7475845" cy="404701"/>
          </a:xfrm>
        </p:spPr>
        <p:txBody>
          <a:bodyPr/>
          <a:lstStyle/>
          <a:p>
            <a:r>
              <a:rPr lang="en-GB" b="1" dirty="0"/>
              <a:t>Year 10 IT Half Term 4</a:t>
            </a:r>
            <a:br>
              <a:rPr lang="en-GB" dirty="0"/>
            </a:br>
            <a:r>
              <a:rPr lang="en-GB" sz="1800" dirty="0"/>
              <a:t>Creating a solution for a client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4518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2" y="706120"/>
            <a:ext cx="7535009" cy="6083310"/>
          </a:xfrm>
          <a:prstGeom prst="rect">
            <a:avLst/>
          </a:prstGeom>
        </p:spPr>
      </p:pic>
      <p:sp>
        <p:nvSpPr>
          <p:cNvPr id="2" name="Title 11">
            <a:extLst>
              <a:ext uri="{FF2B5EF4-FFF2-40B4-BE49-F238E27FC236}">
                <a16:creationId xmlns:a16="http://schemas.microsoft.com/office/drawing/2014/main" id="{A7EA1349-6008-B0E7-7747-453D3EEE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886" y="193613"/>
            <a:ext cx="7475845" cy="404701"/>
          </a:xfrm>
        </p:spPr>
        <p:txBody>
          <a:bodyPr/>
          <a:lstStyle/>
          <a:p>
            <a:r>
              <a:rPr lang="en-GB" b="1" dirty="0"/>
              <a:t>Year 10 IT Half Term 4</a:t>
            </a:r>
            <a:br>
              <a:rPr lang="en-GB" dirty="0"/>
            </a:br>
            <a:r>
              <a:rPr lang="en-GB" sz="1800" dirty="0"/>
              <a:t>Creating a solution for a client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49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271"/>
            <a:ext cx="9144000" cy="5332473"/>
          </a:xfrm>
          <a:prstGeom prst="rect">
            <a:avLst/>
          </a:prstGeom>
        </p:spPr>
      </p:pic>
      <p:sp>
        <p:nvSpPr>
          <p:cNvPr id="3" name="Title 11">
            <a:extLst>
              <a:ext uri="{FF2B5EF4-FFF2-40B4-BE49-F238E27FC236}">
                <a16:creationId xmlns:a16="http://schemas.microsoft.com/office/drawing/2014/main" id="{85423A17-9EE4-10CB-9C08-277D837B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886" y="193613"/>
            <a:ext cx="7475845" cy="404701"/>
          </a:xfrm>
        </p:spPr>
        <p:txBody>
          <a:bodyPr/>
          <a:lstStyle/>
          <a:p>
            <a:r>
              <a:rPr lang="en-GB" b="1" dirty="0"/>
              <a:t>Year 10 IT Half Term 4-6</a:t>
            </a:r>
            <a:br>
              <a:rPr lang="en-GB" dirty="0"/>
            </a:br>
            <a:r>
              <a:rPr lang="en-GB" sz="1800" dirty="0"/>
              <a:t>Creating a solution for a client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1382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203388" y="904795"/>
            <a:ext cx="876110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286AA5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6.1 Selection and justification of the appropriate software tools and techniques to process data to meet the defined objectives in a given context.</a:t>
            </a:r>
          </a:p>
          <a:p>
            <a:r>
              <a:rPr lang="en-GB" sz="1200" dirty="0"/>
              <a:t>When data has been collected, it needs to be processed. There are two main tools that can be used to process data. These are: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Spread sheets- formula, worksheet, referencing, macros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Databases- tables, records, queries, validation, reports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34276" y="2209897"/>
            <a:ext cx="3830212" cy="1754326"/>
          </a:xfrm>
          <a:prstGeom prst="rect">
            <a:avLst/>
          </a:prstGeom>
          <a:noFill/>
          <a:ln w="28575">
            <a:solidFill>
              <a:srgbClr val="286AA5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6.3 The resources required for presenting information</a:t>
            </a:r>
          </a:p>
          <a:p>
            <a:endParaRPr lang="en-GB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Hardware requirements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Software requirements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Connectivity requirements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Consideration of the user’s requirements and your audience</a:t>
            </a:r>
          </a:p>
          <a:p>
            <a:endParaRPr lang="en-GB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179513" y="2180763"/>
            <a:ext cx="4861522" cy="4524315"/>
          </a:xfrm>
          <a:prstGeom prst="rect">
            <a:avLst/>
          </a:prstGeom>
          <a:noFill/>
          <a:ln w="28575">
            <a:solidFill>
              <a:srgbClr val="286AA5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6.2 Selection and justification of the appropriate tools and techniques to present information, including the purpose and suitability and the advantages and disadvantages.</a:t>
            </a:r>
          </a:p>
          <a:p>
            <a:endParaRPr lang="en-GB" sz="1200" b="1" dirty="0"/>
          </a:p>
          <a:p>
            <a:r>
              <a:rPr lang="en-GB" sz="1200" dirty="0"/>
              <a:t>When data has been stored and processed, the results have to be presented. Which tool is used to present the information will depend on: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What information is to be presented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How it is to be presented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The objectives defined in the project life cycle</a:t>
            </a:r>
          </a:p>
          <a:p>
            <a:br>
              <a:rPr lang="en-GB" sz="1200" dirty="0"/>
            </a:br>
            <a:r>
              <a:rPr lang="en-GB" sz="1200" dirty="0"/>
              <a:t>Other methods to present data/ information are: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Word processing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Desktop publishing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Power point presentation</a:t>
            </a:r>
          </a:p>
          <a:p>
            <a:r>
              <a:rPr lang="en-GB" sz="1200" dirty="0"/>
              <a:t>Considerations also need to be made regarding: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The target audience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Content limitations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The availability of information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The impact of distributing the information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The distribution channel- Messaging services, Websites, VoIP, Multimedia, Cloud-based and Mobile apps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200" dirty="0"/>
              <a:t>The presentation methods- Report, Presentation, Charts, Tables, Integrated document and End-user documentation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1" r="10408"/>
          <a:stretch/>
        </p:blipFill>
        <p:spPr bwMode="auto">
          <a:xfrm>
            <a:off x="3707905" y="3356992"/>
            <a:ext cx="995980" cy="99598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0" t="36380" r="40211" b="28358"/>
          <a:stretch/>
        </p:blipFill>
        <p:spPr bwMode="auto">
          <a:xfrm>
            <a:off x="5134276" y="4271142"/>
            <a:ext cx="3948178" cy="2408938"/>
          </a:xfrm>
          <a:prstGeom prst="rect">
            <a:avLst/>
          </a:prstGeom>
          <a:noFill/>
          <a:ln w="38100">
            <a:solidFill>
              <a:srgbClr val="286AA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0" t="31474" r="17202" b="29519"/>
          <a:stretch/>
        </p:blipFill>
        <p:spPr bwMode="auto">
          <a:xfrm>
            <a:off x="6210599" y="1543101"/>
            <a:ext cx="628488" cy="49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7" t="21910" r="29062" b="21507"/>
          <a:stretch/>
        </p:blipFill>
        <p:spPr bwMode="auto">
          <a:xfrm>
            <a:off x="5192497" y="1526659"/>
            <a:ext cx="533098" cy="4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862" y="4309114"/>
            <a:ext cx="570637" cy="5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932" y="4472098"/>
            <a:ext cx="643326" cy="40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26">
            <a:extLst>
              <a:ext uri="{FF2B5EF4-FFF2-40B4-BE49-F238E27FC236}">
                <a16:creationId xmlns:a16="http://schemas.microsoft.com/office/drawing/2014/main" id="{174FB20B-DF4B-61F9-0B60-05CB576B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886" y="193613"/>
            <a:ext cx="7475845" cy="404701"/>
          </a:xfrm>
        </p:spPr>
        <p:txBody>
          <a:bodyPr/>
          <a:lstStyle/>
          <a:p>
            <a:r>
              <a:rPr lang="en-GB" b="1" dirty="0"/>
              <a:t>Year 11 IT </a:t>
            </a:r>
            <a:br>
              <a:rPr lang="en-GB" dirty="0"/>
            </a:br>
            <a:r>
              <a:rPr lang="en-GB" sz="1400" dirty="0"/>
              <a:t>Understand the different methods of processing data and presenting information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272198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"/>
          <a:stretch/>
        </p:blipFill>
        <p:spPr>
          <a:xfrm>
            <a:off x="123825" y="924124"/>
            <a:ext cx="9020175" cy="58672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780" y="6695440"/>
            <a:ext cx="619760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57AADD-DE71-F98F-9C2B-2D612174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886" y="193613"/>
            <a:ext cx="7475845" cy="404701"/>
          </a:xfrm>
        </p:spPr>
        <p:txBody>
          <a:bodyPr/>
          <a:lstStyle/>
          <a:p>
            <a:r>
              <a:rPr lang="en-GB" b="1" dirty="0"/>
              <a:t>Year 11 IT Coursework Support</a:t>
            </a:r>
            <a:br>
              <a:rPr lang="en-GB" b="1" dirty="0"/>
            </a:br>
            <a:r>
              <a:rPr lang="en-GB" sz="1200" dirty="0"/>
              <a:t>To be able to import and manipulate data to develop a solution to meet an individual need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4480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e0c8cb-dcfa-47c1-9663-efdf8a52ffd3">
      <Terms xmlns="http://schemas.microsoft.com/office/infopath/2007/PartnerControls"/>
    </lcf76f155ced4ddcb4097134ff3c332f>
    <TaxCatchAll xmlns="edd0a7cf-e1a5-4121-81f2-52b09736f6f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CB0092A580C54CB42417607B585DEF" ma:contentTypeVersion="13" ma:contentTypeDescription="Create a new document." ma:contentTypeScope="" ma:versionID="f006b874421992e97333b2626e8678d9">
  <xsd:schema xmlns:xsd="http://www.w3.org/2001/XMLSchema" xmlns:xs="http://www.w3.org/2001/XMLSchema" xmlns:p="http://schemas.microsoft.com/office/2006/metadata/properties" xmlns:ns2="2de0c8cb-dcfa-47c1-9663-efdf8a52ffd3" xmlns:ns3="edd0a7cf-e1a5-4121-81f2-52b09736f6fa" targetNamespace="http://schemas.microsoft.com/office/2006/metadata/properties" ma:root="true" ma:fieldsID="815e7194ab275d44b70ecbbda3ed181e" ns2:_="" ns3:_="">
    <xsd:import namespace="2de0c8cb-dcfa-47c1-9663-efdf8a52ffd3"/>
    <xsd:import namespace="edd0a7cf-e1a5-4121-81f2-52b09736f6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e0c8cb-dcfa-47c1-9663-efdf8a52ff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449cd6a-d180-499f-81d4-cddb7215bc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d0a7cf-e1a5-4121-81f2-52b09736f6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bd22e93-d5c7-48a4-872e-7dbdaeb545fd}" ma:internalName="TaxCatchAll" ma:showField="CatchAllData" ma:web="edd0a7cf-e1a5-4121-81f2-52b09736f6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F72DC1-7953-47BB-827D-E8994F317895}">
  <ds:schemaRefs>
    <ds:schemaRef ds:uri="http://schemas.microsoft.com/office/2006/metadata/properties"/>
    <ds:schemaRef ds:uri="http://schemas.microsoft.com/office/infopath/2007/PartnerControls"/>
    <ds:schemaRef ds:uri="2de0c8cb-dcfa-47c1-9663-efdf8a52ffd3"/>
    <ds:schemaRef ds:uri="edd0a7cf-e1a5-4121-81f2-52b09736f6fa"/>
  </ds:schemaRefs>
</ds:datastoreItem>
</file>

<file path=customXml/itemProps2.xml><?xml version="1.0" encoding="utf-8"?>
<ds:datastoreItem xmlns:ds="http://schemas.openxmlformats.org/officeDocument/2006/customXml" ds:itemID="{933F758F-3F46-4214-8F1E-08DC13EB8F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6C9ACC-BC22-4C39-93E8-9221E3B2A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e0c8cb-dcfa-47c1-9663-efdf8a52ffd3"/>
    <ds:schemaRef ds:uri="edd0a7cf-e1a5-4121-81f2-52b09736f6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352</Words>
  <Application>Microsoft Office PowerPoint</Application>
  <PresentationFormat>On-screen Show (4:3)</PresentationFormat>
  <Paragraphs>38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Avenir</vt:lpstr>
      <vt:lpstr>Calibri</vt:lpstr>
      <vt:lpstr>Gill Sans MT</vt:lpstr>
      <vt:lpstr>Office Theme</vt:lpstr>
      <vt:lpstr>PowerPoint Presentation</vt:lpstr>
      <vt:lpstr>Year 10 IT Half Term 1</vt:lpstr>
      <vt:lpstr>Year 10 IT Half Term 2</vt:lpstr>
      <vt:lpstr>Year 10 IT Half Term 3 Creating a model and manipulating data</vt:lpstr>
      <vt:lpstr>Year 10 IT Half Term 4 Creating a solution for a client</vt:lpstr>
      <vt:lpstr>Year 10 IT Half Term 4 Creating a solution for a client</vt:lpstr>
      <vt:lpstr>Year 10 IT Half Term 4-6 Creating a solution for a client</vt:lpstr>
      <vt:lpstr>Year 11 IT  Understand the different methods of processing data and presenting information</vt:lpstr>
      <vt:lpstr>Year 11 IT Coursework Support To be able to import and manipulate data to develop a solution to meet an individual need</vt:lpstr>
      <vt:lpstr>Year 11 IT Theory 1</vt:lpstr>
      <vt:lpstr>Year 11 IT Theory 2</vt:lpstr>
      <vt:lpstr>Year 11 IT Theory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droberts</dc:creator>
  <cp:lastModifiedBy>Glen Griffiths</cp:lastModifiedBy>
  <cp:revision>54</cp:revision>
  <dcterms:modified xsi:type="dcterms:W3CDTF">2024-11-20T10:40:56Z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0x01010070CB0092A580C54CB42417607B585DEF</vt:lpwstr>
  </property>
</Properties>
</file>