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embeddedFontLst>
    <p:embeddedFont>
      <p:font typeface="Merriweather"/>
      <p:regular r:id="rId7"/>
      <p:bold r:id="rId8"/>
      <p:italic r:id="rId9"/>
      <p:boldItalic r:id="rId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Merriweather-bold.fntdata"/><Relationship Id="rId13" Type="http://schemas.openxmlformats.org/officeDocument/2006/relationships/customXml" Target="../customXml/item3.xml"/><Relationship Id="rId3" Type="http://schemas.openxmlformats.org/officeDocument/2006/relationships/presProps" Target="presProps.xml"/><Relationship Id="rId7" Type="http://schemas.openxmlformats.org/officeDocument/2006/relationships/font" Target="fonts/Merriweather-regular.fntdata"/><Relationship Id="rId12" Type="http://schemas.openxmlformats.org/officeDocument/2006/relationships/customXml" Target="../customXml/item2.xml"/><Relationship Id="rId2" Type="http://schemas.openxmlformats.org/officeDocument/2006/relationships/viewProps" Target="viewProps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customXml" Target="../customXml/item1.xml"/><Relationship Id="rId5" Type="http://schemas.openxmlformats.org/officeDocument/2006/relationships/notesMaster" Target="notesMasters/notesMaster1.xml"/><Relationship Id="rId10" Type="http://schemas.openxmlformats.org/officeDocument/2006/relationships/font" Target="fonts/Merriweather-boldItalic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Merriweather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0" Type="http://schemas.openxmlformats.org/officeDocument/2006/relationships/image" Target="../media/image6.png"/><Relationship Id="rId9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15686" r="15693" t="0"/>
          <a:stretch/>
        </p:blipFill>
        <p:spPr>
          <a:xfrm>
            <a:off x="312275" y="61305"/>
            <a:ext cx="1319859" cy="115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8629" r="8629" t="0"/>
          <a:stretch/>
        </p:blipFill>
        <p:spPr>
          <a:xfrm>
            <a:off x="1678179" y="61308"/>
            <a:ext cx="1319859" cy="115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0" l="11203" r="11211" t="0"/>
          <a:stretch/>
        </p:blipFill>
        <p:spPr>
          <a:xfrm>
            <a:off x="3044088" y="61308"/>
            <a:ext cx="1319853" cy="115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b="0" l="15487" r="15494" t="0"/>
          <a:stretch/>
        </p:blipFill>
        <p:spPr>
          <a:xfrm>
            <a:off x="4409990" y="61308"/>
            <a:ext cx="1319861" cy="115257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5832725" y="106625"/>
            <a:ext cx="3250800" cy="1231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Merriweather"/>
                <a:ea typeface="Merriweather"/>
                <a:cs typeface="Merriweather"/>
                <a:sym typeface="Merriweather"/>
              </a:rPr>
              <a:t>6 Basic dance actions </a:t>
            </a:r>
            <a:r>
              <a:rPr lang="en-GB" sz="1800">
                <a:latin typeface="Merriweather"/>
                <a:ea typeface="Merriweather"/>
                <a:cs typeface="Merriweather"/>
                <a:sym typeface="Merriweather"/>
              </a:rPr>
              <a:t>- Jump, stillness, gesture, fall, turn, travel.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637800" y="1964825"/>
            <a:ext cx="260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133750" y="1673925"/>
            <a:ext cx="2654100" cy="1693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Choreography: create a dance.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5241175" y="1401738"/>
            <a:ext cx="3723900" cy="1908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Performance: </a:t>
            </a:r>
            <a:r>
              <a:rPr lang="en-GB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the sum of all the elements that come together in the act of dancing.</a:t>
            </a: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875" y="2232338"/>
            <a:ext cx="1709550" cy="10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55811" y="2147612"/>
            <a:ext cx="2049019" cy="11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3086100" y="1285875"/>
            <a:ext cx="2021400" cy="104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Unison</a:t>
            </a: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: </a:t>
            </a: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performing</a:t>
            </a: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 the same movement at the same time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3168400" y="2468875"/>
            <a:ext cx="1939200" cy="83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Canon: when the same movements overlap in time.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71950" y="3583738"/>
            <a:ext cx="2715900" cy="83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Transition: Links between phrases or </a:t>
            </a: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sections</a:t>
            </a: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 in a dance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1632125" y="4631675"/>
            <a:ext cx="237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Levels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5188100" y="3713600"/>
            <a:ext cx="170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erriweather"/>
                <a:ea typeface="Merriweather"/>
                <a:cs typeface="Merriweather"/>
                <a:sym typeface="Merriweather"/>
              </a:rPr>
              <a:t>Formation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7792" y="3498225"/>
            <a:ext cx="2185734" cy="16393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/>
          <p:nvPr/>
        </p:nvSpPr>
        <p:spPr>
          <a:xfrm>
            <a:off x="6295650" y="3821600"/>
            <a:ext cx="668700" cy="18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66793" y="3540824"/>
            <a:ext cx="2260023" cy="15541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2355700" y="4697975"/>
            <a:ext cx="524700" cy="26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CB0092A580C54CB42417607B585DEF" ma:contentTypeVersion="18" ma:contentTypeDescription="Create a new document." ma:contentTypeScope="" ma:versionID="bd0540bee774e121d4e560c6b5f56d28">
  <xsd:schema xmlns:xsd="http://www.w3.org/2001/XMLSchema" xmlns:xs="http://www.w3.org/2001/XMLSchema" xmlns:p="http://schemas.microsoft.com/office/2006/metadata/properties" xmlns:ns2="2de0c8cb-dcfa-47c1-9663-efdf8a52ffd3" xmlns:ns3="edd0a7cf-e1a5-4121-81f2-52b09736f6fa" targetNamespace="http://schemas.microsoft.com/office/2006/metadata/properties" ma:root="true" ma:fieldsID="cbe333991e0318af5be7385ea3cc7c6e" ns2:_="" ns3:_="">
    <xsd:import namespace="2de0c8cb-dcfa-47c1-9663-efdf8a52ffd3"/>
    <xsd:import namespace="edd0a7cf-e1a5-4121-81f2-52b09736f6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0c8cb-dcfa-47c1-9663-efdf8a52ff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449cd6a-d180-499f-81d4-cddb7215bc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P" ma:index="22" nillable="true" ma:displayName="P" ma:list="UserInfo" ma:SharePointGroup="0" ma:internalName="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0a7cf-e1a5-4121-81f2-52b09736f6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bd22e93-d5c7-48a4-872e-7dbdaeb545fd}" ma:internalName="TaxCatchAll" ma:showField="CatchAllData" ma:web="edd0a7cf-e1a5-4121-81f2-52b09736f6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e0c8cb-dcfa-47c1-9663-efdf8a52ffd3">
      <Terms xmlns="http://schemas.microsoft.com/office/infopath/2007/PartnerControls"/>
    </lcf76f155ced4ddcb4097134ff3c332f>
    <TaxCatchAll xmlns="edd0a7cf-e1a5-4121-81f2-52b09736f6fa" xsi:nil="true"/>
    <P xmlns="2de0c8cb-dcfa-47c1-9663-efdf8a52ffd3">
      <UserInfo>
        <DisplayName/>
        <AccountId xsi:nil="true"/>
        <AccountType/>
      </UserInfo>
    </P>
  </documentManagement>
</p:properties>
</file>

<file path=customXml/itemProps1.xml><?xml version="1.0" encoding="utf-8"?>
<ds:datastoreItem xmlns:ds="http://schemas.openxmlformats.org/officeDocument/2006/customXml" ds:itemID="{B506F227-1D47-42A4-AC1A-926FCF55DEF2}"/>
</file>

<file path=customXml/itemProps2.xml><?xml version="1.0" encoding="utf-8"?>
<ds:datastoreItem xmlns:ds="http://schemas.openxmlformats.org/officeDocument/2006/customXml" ds:itemID="{DD29E4B6-20C4-40C3-91BA-908F5B329083}"/>
</file>

<file path=customXml/itemProps3.xml><?xml version="1.0" encoding="utf-8"?>
<ds:datastoreItem xmlns:ds="http://schemas.openxmlformats.org/officeDocument/2006/customXml" ds:itemID="{9685B586-2DA9-463E-98DC-9EDEFC285148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0x01010070CB0092A580C54CB42417607B585DEF</vt:lpwstr>
  </property>
</Properties>
</file>